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82676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498" y="2403339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867643" y="2055364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51" y="2428579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39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" y="4516735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-1" y="4176527"/>
            <a:ext cx="9153617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" y="2428580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35687" y="207606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A909E1F-CEE4-2CC6-0160-695A3ACB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662" y="4516734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723899" y="311169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2587589" y="3102175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4523385" y="3069524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369332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1481166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4722376" y="8829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22" y="431349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0" y="37816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" y="2341414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8" y="427963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3C450-B6AB-8B27-DE3C-AAECA39A2791}"/>
              </a:ext>
            </a:extLst>
          </p:cNvPr>
          <p:cNvSpPr txBox="1"/>
          <p:nvPr/>
        </p:nvSpPr>
        <p:spPr>
          <a:xfrm>
            <a:off x="7561999" y="1765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c1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6294</TotalTime>
  <Words>828</Words>
  <Application>Microsoft Office PowerPoint</Application>
  <PresentationFormat>Widescreen</PresentationFormat>
  <Paragraphs>202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96</cp:revision>
  <dcterms:created xsi:type="dcterms:W3CDTF">2022-05-19T15:06:45Z</dcterms:created>
  <dcterms:modified xsi:type="dcterms:W3CDTF">2022-11-08T23:44:05Z</dcterms:modified>
</cp:coreProperties>
</file>